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5" d="100"/>
          <a:sy n="15" d="100"/>
        </p:scale>
        <p:origin x="26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10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5" y="-1"/>
            <a:ext cx="28902669" cy="5421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41400248"/>
            <a:ext cx="28827703" cy="18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0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99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UserAgro-PC</dc:creator>
  <cp:lastModifiedBy>Microsoft account</cp:lastModifiedBy>
  <cp:revision>7</cp:revision>
  <dcterms:created xsi:type="dcterms:W3CDTF">2023-09-05T08:13:17Z</dcterms:created>
  <dcterms:modified xsi:type="dcterms:W3CDTF">2024-04-23T05:01:44Z</dcterms:modified>
</cp:coreProperties>
</file>