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/>
  </p:normalViewPr>
  <p:slideViewPr>
    <p:cSldViewPr snapToGrid="0">
      <p:cViewPr varScale="1">
        <p:scale>
          <a:sx n="13" d="100"/>
          <a:sy n="13" d="100"/>
        </p:scale>
        <p:origin x="294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750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25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259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7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64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93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566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04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17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624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41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E78-5E40-486E-A264-1D8A47B4BD2D}" type="datetimeFigureOut">
              <a:rPr lang="th-TH" smtClean="0"/>
              <a:t>06/03/69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BA6A-305F-423E-A9B5-FF62A62272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7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24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Cordia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Kitipong Promyo</dc:creator>
  <cp:lastModifiedBy>Kitipong Promyo</cp:lastModifiedBy>
  <cp:revision>3</cp:revision>
  <dcterms:created xsi:type="dcterms:W3CDTF">2026-01-13T08:43:21Z</dcterms:created>
  <dcterms:modified xsi:type="dcterms:W3CDTF">2026-03-06T02:39:04Z</dcterms:modified>
</cp:coreProperties>
</file>